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sldIdLst>
    <p:sldId id="256" r:id="rId2"/>
  </p:sldIdLst>
  <p:sldSz cx="9144000" cy="6858000" type="screen4x3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00"/>
    <a:srgbClr val="BF0BE3"/>
    <a:srgbClr val="000000"/>
    <a:srgbClr val="D20005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3606" autoAdjust="0"/>
  </p:normalViewPr>
  <p:slideViewPr>
    <p:cSldViewPr>
      <p:cViewPr varScale="1">
        <p:scale>
          <a:sx n="48" d="100"/>
          <a:sy n="48" d="100"/>
        </p:scale>
        <p:origin x="-582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39745F-65F2-42E6-98E9-233F5ADD3566}" type="datetimeFigureOut">
              <a:rPr lang="en-NZ" smtClean="0"/>
              <a:pPr/>
              <a:t>19/09/2012</a:t>
            </a:fld>
            <a:endParaRPr lang="en-NZ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F2BF88-8054-402D-9FA5-505003C08D20}" type="slidenum">
              <a:rPr lang="en-NZ" smtClean="0"/>
              <a:pPr/>
              <a:t>‹#›</a:t>
            </a:fld>
            <a:endParaRPr lang="en-NZ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39745F-65F2-42E6-98E9-233F5ADD3566}" type="datetimeFigureOut">
              <a:rPr lang="en-NZ" smtClean="0"/>
              <a:pPr/>
              <a:t>19/09/2012</a:t>
            </a:fld>
            <a:endParaRPr lang="en-NZ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F2BF88-8054-402D-9FA5-505003C08D20}" type="slidenum">
              <a:rPr lang="en-NZ" smtClean="0"/>
              <a:pPr/>
              <a:t>‹#›</a:t>
            </a:fld>
            <a:endParaRPr lang="en-N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39745F-65F2-42E6-98E9-233F5ADD3566}" type="datetimeFigureOut">
              <a:rPr lang="en-NZ" smtClean="0"/>
              <a:pPr/>
              <a:t>19/09/2012</a:t>
            </a:fld>
            <a:endParaRPr lang="en-NZ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F2BF88-8054-402D-9FA5-505003C08D20}" type="slidenum">
              <a:rPr lang="en-NZ" smtClean="0"/>
              <a:pPr/>
              <a:t>‹#›</a:t>
            </a:fld>
            <a:endParaRPr lang="en-N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39745F-65F2-42E6-98E9-233F5ADD3566}" type="datetimeFigureOut">
              <a:rPr lang="en-NZ" smtClean="0"/>
              <a:pPr/>
              <a:t>19/09/2012</a:t>
            </a:fld>
            <a:endParaRPr lang="en-NZ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F2BF88-8054-402D-9FA5-505003C08D20}" type="slidenum">
              <a:rPr lang="en-NZ" smtClean="0"/>
              <a:pPr/>
              <a:t>‹#›</a:t>
            </a:fld>
            <a:endParaRPr lang="en-NZ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39745F-65F2-42E6-98E9-233F5ADD3566}" type="datetimeFigureOut">
              <a:rPr lang="en-NZ" smtClean="0"/>
              <a:pPr/>
              <a:t>19/09/2012</a:t>
            </a:fld>
            <a:endParaRPr lang="en-NZ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F2BF88-8054-402D-9FA5-505003C08D20}" type="slidenum">
              <a:rPr lang="en-NZ" smtClean="0"/>
              <a:pPr/>
              <a:t>‹#›</a:t>
            </a:fld>
            <a:endParaRPr lang="en-N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39745F-65F2-42E6-98E9-233F5ADD3566}" type="datetimeFigureOut">
              <a:rPr lang="en-NZ" smtClean="0"/>
              <a:pPr/>
              <a:t>19/09/2012</a:t>
            </a:fld>
            <a:endParaRPr lang="en-NZ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F2BF88-8054-402D-9FA5-505003C08D20}" type="slidenum">
              <a:rPr lang="en-NZ" smtClean="0"/>
              <a:pPr/>
              <a:t>‹#›</a:t>
            </a:fld>
            <a:endParaRPr lang="en-NZ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39745F-65F2-42E6-98E9-233F5ADD3566}" type="datetimeFigureOut">
              <a:rPr lang="en-NZ" smtClean="0"/>
              <a:pPr/>
              <a:t>19/09/2012</a:t>
            </a:fld>
            <a:endParaRPr lang="en-NZ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F2BF88-8054-402D-9FA5-505003C08D20}" type="slidenum">
              <a:rPr lang="en-NZ" smtClean="0"/>
              <a:pPr/>
              <a:t>‹#›</a:t>
            </a:fld>
            <a:endParaRPr lang="en-NZ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39745F-65F2-42E6-98E9-233F5ADD3566}" type="datetimeFigureOut">
              <a:rPr lang="en-NZ" smtClean="0"/>
              <a:pPr/>
              <a:t>19/09/2012</a:t>
            </a:fld>
            <a:endParaRPr lang="en-NZ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F2BF88-8054-402D-9FA5-505003C08D20}" type="slidenum">
              <a:rPr lang="en-NZ" smtClean="0"/>
              <a:pPr/>
              <a:t>‹#›</a:t>
            </a:fld>
            <a:endParaRPr lang="en-N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39745F-65F2-42E6-98E9-233F5ADD3566}" type="datetimeFigureOut">
              <a:rPr lang="en-NZ" smtClean="0"/>
              <a:pPr/>
              <a:t>19/09/2012</a:t>
            </a:fld>
            <a:endParaRPr lang="en-NZ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F2BF88-8054-402D-9FA5-505003C08D20}" type="slidenum">
              <a:rPr lang="en-NZ" smtClean="0"/>
              <a:pPr/>
              <a:t>‹#›</a:t>
            </a:fld>
            <a:endParaRPr lang="en-N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39745F-65F2-42E6-98E9-233F5ADD3566}" type="datetimeFigureOut">
              <a:rPr lang="en-NZ" smtClean="0"/>
              <a:pPr/>
              <a:t>19/09/2012</a:t>
            </a:fld>
            <a:endParaRPr lang="en-NZ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F2BF88-8054-402D-9FA5-505003C08D20}" type="slidenum">
              <a:rPr lang="en-NZ" smtClean="0"/>
              <a:pPr/>
              <a:t>‹#›</a:t>
            </a:fld>
            <a:endParaRPr lang="en-N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39745F-65F2-42E6-98E9-233F5ADD3566}" type="datetimeFigureOut">
              <a:rPr lang="en-NZ" smtClean="0"/>
              <a:pPr/>
              <a:t>19/09/2012</a:t>
            </a:fld>
            <a:endParaRPr lang="en-NZ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F2BF88-8054-402D-9FA5-505003C08D20}" type="slidenum">
              <a:rPr lang="en-NZ" smtClean="0"/>
              <a:pPr/>
              <a:t>‹#›</a:t>
            </a:fld>
            <a:endParaRPr lang="en-NZ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3639745F-65F2-42E6-98E9-233F5ADD3566}" type="datetimeFigureOut">
              <a:rPr lang="en-NZ" smtClean="0"/>
              <a:pPr/>
              <a:t>19/09/2012</a:t>
            </a:fld>
            <a:endParaRPr lang="en-NZ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NZ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41F2BF88-8054-402D-9FA5-505003C08D20}" type="slidenum">
              <a:rPr lang="en-NZ" smtClean="0"/>
              <a:pPr/>
              <a:t>‹#›</a:t>
            </a:fld>
            <a:endParaRPr lang="en-NZ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13" Type="http://schemas.microsoft.com/office/2007/relationships/hdphoto" Target="../media/hdphoto6.wdp"/><Relationship Id="rId3" Type="http://schemas.microsoft.com/office/2007/relationships/hdphoto" Target="../media/hdphoto1.wdp"/><Relationship Id="rId7" Type="http://schemas.microsoft.com/office/2007/relationships/hdphoto" Target="../media/hdphoto3.wdp"/><Relationship Id="rId12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11" Type="http://schemas.microsoft.com/office/2007/relationships/hdphoto" Target="../media/hdphoto5.wdp"/><Relationship Id="rId5" Type="http://schemas.microsoft.com/office/2007/relationships/hdphoto" Target="../media/hdphoto2.wdp"/><Relationship Id="rId10" Type="http://schemas.openxmlformats.org/officeDocument/2006/relationships/image" Target="../media/image6.jpeg"/><Relationship Id="rId4" Type="http://schemas.openxmlformats.org/officeDocument/2006/relationships/image" Target="../media/image3.jpeg"/><Relationship Id="rId9" Type="http://schemas.microsoft.com/office/2007/relationships/hdphoto" Target="../media/hdphoto4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81091" y="0"/>
            <a:ext cx="3310136" cy="2123080"/>
          </a:xfrm>
          <a:effectLst>
            <a:glow rad="228600">
              <a:schemeClr val="accent2">
                <a:satMod val="175000"/>
                <a:alpha val="40000"/>
              </a:schemeClr>
            </a:glow>
            <a:outerShdw blurRad="63500" dist="50800" dir="5400000" sx="98000" sy="98000" rotWithShape="0">
              <a:srgbClr val="000000">
                <a:alpha val="20000"/>
              </a:srgbClr>
            </a:outerShdw>
          </a:effectLst>
          <a:scene3d>
            <a:camera prst="perspectiveRight"/>
            <a:lightRig rig="threePt" dir="t"/>
          </a:scene3d>
          <a:sp3d>
            <a:bevelT w="139700" h="558800"/>
            <a:bevelB w="57150" h="69850"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90000"/>
            <a:scene3d>
              <a:camera prst="perspectiveAbove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r>
              <a:rPr lang="en-US" sz="4400" cap="all" dirty="0" smtClean="0">
                <a:ln/>
                <a:solidFill>
                  <a:schemeClr val="accent1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The</a:t>
            </a:r>
            <a:r>
              <a:rPr lang="en-US" sz="4400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 </a:t>
            </a:r>
            <a:r>
              <a:rPr lang="en-US" sz="4400" cap="all" dirty="0" smtClean="0">
                <a:ln/>
                <a:solidFill>
                  <a:schemeClr val="accent1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water</a:t>
            </a:r>
            <a:r>
              <a:rPr lang="en-US" sz="4400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 </a:t>
            </a:r>
            <a:r>
              <a:rPr lang="en-US" sz="4400" i="1" cap="all" dirty="0" smtClean="0">
                <a:ln/>
                <a:solidFill>
                  <a:schemeClr val="accent1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Fountain</a:t>
            </a:r>
            <a:r>
              <a:rPr lang="en-US" cap="all" dirty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/>
            </a:r>
            <a:br>
              <a:rPr lang="en-US" cap="all" dirty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</a:br>
            <a:endParaRPr lang="en-NZ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BEBA8EAE-BF5A-486C-A8C5-ECC9F3942E4B}">
                <a14:imgProps xmlns="" xmlns:a14="http://schemas.microsoft.com/office/drawing/2010/main">
                  <a14:imgLayer r:embed="rId3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0028" y="1623061"/>
            <a:ext cx="2555776" cy="208823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23233A"/>
              </a:clrFrom>
              <a:clrTo>
                <a:srgbClr val="23233A">
                  <a:alpha val="0"/>
                </a:srgbClr>
              </a:clrTo>
            </a:clrChange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BEBA8EAE-BF5A-486C-A8C5-ECC9F3942E4B}">
                <a14:imgProps xmlns="" xmlns:a14="http://schemas.microsoft.com/office/drawing/2010/main">
                  <a14:imgLayer r:embed="rId5">
                    <a14:imgEffect>
                      <a14:colorTemperature colorTemp="47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2074521">
            <a:off x="1432605" y="3351363"/>
            <a:ext cx="2471346" cy="194588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6" cstate="print">
            <a:extLst>
              <a:ext uri="{BEBA8EAE-BF5A-486C-A8C5-ECC9F3942E4B}">
                <a14:imgProps xmlns="" xmlns:a14="http://schemas.microsoft.com/office/drawing/2010/main">
                  <a14:imgLayer r:embed="rId7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19669002">
            <a:off x="2480400" y="3742464"/>
            <a:ext cx="2664296" cy="1915262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8" cstate="print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BEBA8EAE-BF5A-486C-A8C5-ECC9F3942E4B}">
                <a14:imgProps xmlns="" xmlns:a14="http://schemas.microsoft.com/office/drawing/2010/main">
                  <a14:imgLayer r:embed="rId9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4532" y="1427847"/>
            <a:ext cx="2520280" cy="153448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10" cstate="print">
            <a:extLst>
              <a:ext uri="{BEBA8EAE-BF5A-486C-A8C5-ECC9F3942E4B}">
                <a14:imgProps xmlns="" xmlns:a14="http://schemas.microsoft.com/office/drawing/2010/main">
                  <a14:imgLayer r:embed="rId11">
                    <a14:imgEffect>
                      <a14:artisticGlowEdges/>
                    </a14:imgEffect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6900" y="4169507"/>
            <a:ext cx="2411998" cy="1686561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12" cstate="print">
            <a:extLst>
              <a:ext uri="{BEBA8EAE-BF5A-486C-A8C5-ECC9F3942E4B}">
                <a14:imgProps xmlns="" xmlns:a14="http://schemas.microsoft.com/office/drawing/2010/main">
                  <a14:imgLayer r:embed="rId13"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29679" y="2925218"/>
            <a:ext cx="4211960" cy="2523605"/>
          </a:xfrm>
          <a:prstGeom prst="rect">
            <a:avLst/>
          </a:prstGeom>
        </p:spPr>
      </p:pic>
      <p:sp>
        <p:nvSpPr>
          <p:cNvPr id="3" name="Smiley Face 2"/>
          <p:cNvSpPr/>
          <p:nvPr/>
        </p:nvSpPr>
        <p:spPr>
          <a:xfrm>
            <a:off x="7956376" y="116632"/>
            <a:ext cx="594135" cy="633001"/>
          </a:xfrm>
          <a:prstGeom prst="smileyFace">
            <a:avLst>
              <a:gd name="adj" fmla="val 4653"/>
            </a:avLst>
          </a:prstGeom>
          <a:solidFill>
            <a:srgbClr val="BF0BE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cxnSp>
        <p:nvCxnSpPr>
          <p:cNvPr id="9" name="Straight Arrow Connector 8"/>
          <p:cNvCxnSpPr/>
          <p:nvPr/>
        </p:nvCxnSpPr>
        <p:spPr>
          <a:xfrm flipH="1">
            <a:off x="2987824" y="1052736"/>
            <a:ext cx="1512168" cy="100811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2483768" y="908720"/>
            <a:ext cx="324036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2400" dirty="0" smtClean="0">
                <a:latin typeface="Apple Chancery" pitchFamily="66" charset="0"/>
              </a:rPr>
              <a:t>Fast water, silver or blue</a:t>
            </a:r>
          </a:p>
          <a:p>
            <a:r>
              <a:rPr lang="en-NZ" sz="2400" dirty="0" smtClean="0">
                <a:latin typeface="Apple Chancery" pitchFamily="66" charset="0"/>
              </a:rPr>
              <a:t>Striking down to the ground</a:t>
            </a:r>
          </a:p>
          <a:p>
            <a:r>
              <a:rPr lang="en-NZ" sz="2400" dirty="0" smtClean="0">
                <a:latin typeface="Apple Chancery" pitchFamily="66" charset="0"/>
              </a:rPr>
              <a:t>And making the biggest puddle around.</a:t>
            </a:r>
            <a:endParaRPr lang="en-NZ" sz="2400" dirty="0">
              <a:latin typeface="Apple Chancery" pitchFamily="66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18942205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lipstream">
  <a:themeElements>
    <a:clrScheme name="Slipstream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Slipstream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88</TotalTime>
  <Words>21</Words>
  <Application>Microsoft Office PowerPoint</Application>
  <PresentationFormat>On-screen Show (4:3)</PresentationFormat>
  <Paragraphs>4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Slipstream</vt:lpstr>
      <vt:lpstr>The water Fountain 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Water fountain</dc:title>
  <dc:creator>Student</dc:creator>
  <cp:lastModifiedBy>Andrew</cp:lastModifiedBy>
  <cp:revision>12</cp:revision>
  <dcterms:created xsi:type="dcterms:W3CDTF">2012-09-11T02:10:53Z</dcterms:created>
  <dcterms:modified xsi:type="dcterms:W3CDTF">2012-09-19T02:40:40Z</dcterms:modified>
</cp:coreProperties>
</file>